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fntdata" ContentType="application/x-fontdata"/>
  <Default Extension="bmp" ContentType="image/bmp"/>
  <Default Extension="jpeg" ContentType="image/jpeg"/>
  <Default Extension="png" ContentType="image/png"/>
  <Default Extension="gif" ContentType="image/gif"/>
  <Default Extension="tif" ContentType="image/tif"/>
  <Default Extension="emf" ContentType="image/x-emf"/>
  <Default Extension="wmf" ContentType="image/x-wmf"/>
  <Default Extension="pct" ContentType="image/pct"/>
  <Default Extension="pcx" ContentType="image/pcx"/>
  <Default Extension="tga" ContentType="image/tga"/>
  <Default Extension="avi" ContentType="video/avi"/>
  <Default Extension="wmv" ContentType="video/wmv"/>
  <Default Extension="mpg" ContentType="video/mpeg"/>
  <Default Extension="mpeg" ContentType="video/mpeg"/>
  <Default Extension="mp2" ContentType="video/mpeg"/>
  <Default Extension="mp4" ContentType="video/mpeg"/>
  <Default Extension="wma" ContentType="audio/x-ms-wma"/>
  <Default Extension="mid" ContentType="audio/unknown"/>
  <Default Extension="midi" ContentType="audio/unknown"/>
  <Default Extension="rmi" ContentType="audio/unknown"/>
  <Default Extension="mp3" ContentType="audio/unknown"/>
  <Default Extension="wav" ContentType="audio/wav"/>
  <Default Extension="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</Types>
</file>

<file path=_rels/.rels><?xml version="1.0" encoding="UTF-8" standalone="yes" 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dMasterIdLst>
    <p:sldMasterId id="2147483648" r:id="rId5"/>
  </p:sldMasterIdLst>
  <p:sldIdLst>
    <p:sldId id="256" r:id="rId6"/>
    <p:sldId id="257" r:id="rId7"/>
  </p:sldIdLst>
  <p:sldSz cx="9144000" cy="6858000"/>
  <p:notesSz cx="6858000" cy="9144000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sz="1800" b="0" i="0" u="none" strike="noStrike" kern="1" spc="0" baseline="0">
        <a:solidFill>
          <a:schemeClr val="tx1"/>
        </a:solidFill>
        <a:effectLst/>
        <a:txBgFill val="auto"/>
        <a:latin typeface="Arial" pitchFamily="1" charset="0"/>
        <a:ea typeface="Arial" pitchFamily="1" charset="0"/>
        <a:cs typeface="Arial" pitchFamily="1" charset="0"/>
      </a:defRPr>
    </a:lvl5pPr>
  </p:defaultTextStyle>
</p:presentation>
</file>

<file path=ppt/presProps.xml><?xml version="1.0" encoding="utf-8"?>
<p:presentation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howPr showNarration="1">
    <p:penClr>
      <a:srgbClr val="0000FF"/>
    </p:penClr>
  </p:showPr>
  <p:extLst>
    <p:ext uri="smNativeData">
      <pr:smAppRevision xmlns:pr="smNativeData" dt="1555658337" val="960" rev64="64" revOS="3"/>
      <pr:smFileRevision xmlns:pr="smNativeData" dt="1555658337" val="0"/>
      <pr:guideOptions xmlns:pr="smNativeData" dt="1555658337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slideViewPr>
    <p:cSldViewPr>
      <p:cViewPr varScale="1">
        <p:scale>
          <a:sx n="60" d="100"/>
          <a:sy n="60" d="100"/>
        </p:scale>
        <p:origin x="1384" y="209"/>
      </p:cViewPr>
      <p:guideLst x="0" y="0"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60" d="100"/>
          <a:sy n="60" d="100"/>
        </p:scale>
        <p:origin x="1384" y="209"/>
      </p:cViewPr>
    </p:cSldViewPr>
  </p:notesViewPr>
  <p:gridSpacing cx="-1487194765" cy="-1487194765"/>
</p:viewPr>
</file>

<file path=ppt/_rels/presentation.xml.rels><?xml version="1.0" encoding="UTF-8" standalone="yes" 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tableStyles" Target="tableStyles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 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8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BAAAGg0AAAg0AAAmFgAAAAAAACYAAAAIAAAAAQAAAAAAAAA="/>
              </a:ext>
            </a:extLst>
          </p:cNvSpPr>
          <p:nvPr>
            <p:ph type="ctrTitle"/>
          </p:nvPr>
        </p:nvSpPr>
        <p:spPr>
          <a:xfrm>
            <a:off x="685800" y="2129790"/>
            <a:ext cx="7772400" cy="1470660"/>
          </a:xfrm>
        </p:spPr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YXa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wCAAA6BcAANAvAACwIgAAAAAAACYAAAAIAAAAAQAAAAAAAAA="/>
              </a:ext>
            </a:extLst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/>
            <a:r>
              <a:t>Click to edit Master subtitle style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FFDFAD0-9E82-A80C-CC45-6859B40B3A3D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4F5AFF1-BFC9-A059-874D-490CE103711C}" type="slidenum">
              <a:t/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gAAAAAAAAA=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8FAB432-7CD5-AF42-9B42-8A17FA0C6DDF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EEBAw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1432E3BB-F5F9-6715-B78A-0340ADC44156}" type="slidenum">
              <a:t/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vertTitleAnd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C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IKAAAsAEAAHA1AACwJQAAEAAAACYAAAAIAAAAgwAAAAAAAAA="/>
              </a:ext>
            </a:extLst>
          </p:cNvSpPr>
          <p:nvPr>
            <p:ph type="title"/>
          </p:nvPr>
        </p:nvSpPr>
        <p:spPr>
          <a:xfrm>
            <a:off x="6629400" y="274320"/>
            <a:ext cx="2057400" cy="5852160"/>
          </a:xfrm>
        </p:spPr>
        <p:txBody>
          <a:bodyPr vert="vert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Q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AEAANgnAACwJQAAEAAAACYAAAAIAAAAAwAAAAAAAAA="/>
              </a:ext>
            </a:extLst>
          </p:cNvSpPr>
          <p:nvPr>
            <p:ph idx="1"/>
          </p:nvPr>
        </p:nvSpPr>
        <p:spPr>
          <a:xfrm>
            <a:off x="457200" y="274320"/>
            <a:ext cx="6019800" cy="5852160"/>
          </a:xfrm>
        </p:spPr>
        <p:txBody>
          <a:bodyPr vert="vert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k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4683DA7-E9F9-3DCB-B7D0-1F9E739E414A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OI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UB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7C90543-0D9A-9CF3-D471-FBA64B3F22AE}" type="slidenum">
              <a:t/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kAY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AAAAAAAAAAA="/>
              </a:ext>
            </a:extLst>
          </p:cNvSpPr>
          <p:nvPr>
            <p:ph idx="1"/>
          </p:nvPr>
        </p:nvSpPr>
        <p:spPr/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0D6EEB78-36E0-3B1D-AED6-C048A5985895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71080CAD-E39C-5DFA-D2B0-15AF42FE2440}" type="slidenum">
              <a:t/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HBsAAEI0AAB9IwAAEAAAACYAAAAIAAAAgQAAAAAAAAA="/>
              </a:ext>
            </a:extLst>
          </p:cNvSpPr>
          <p:nvPr>
            <p:ph type="title"/>
          </p:nvPr>
        </p:nvSpPr>
        <p:spPr>
          <a:xfrm>
            <a:off x="722630" y="4406900"/>
            <a:ext cx="7772400" cy="1362075"/>
          </a:xfrm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YXa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yBAAA4REAAEI0AAAcGwAAEAAAACYAAAAIAAAAgQAAAAAAAAA="/>
              </a:ext>
            </a:extLst>
          </p:cNvSpPr>
          <p:nvPr>
            <p:ph idx="1"/>
          </p:nvPr>
        </p:nvSpPr>
        <p:spPr>
          <a:xfrm>
            <a:off x="722630" y="2906395"/>
            <a:ext cx="7772400" cy="1500505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2097837-79CF-5C8E-81B1-8FDB36FF77DA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Bcs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2D11DB9-F7CF-84EB-8169-01BE53277754}" type="slidenum">
              <a:t/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ColTx">
  <p:cSld name="Title and 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KgbAACwJQAAEAAAACYAAAAIAAAAAQAAAAAAAAA="/>
              </a:ext>
            </a:extLst>
          </p:cNvSpPr>
          <p:nvPr>
            <p:ph sz="half" idx="1"/>
          </p:nvPr>
        </p:nvSpPr>
        <p:spPr>
          <a:xfrm>
            <a:off x="457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YXa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W8oH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YHAAA2AkAAHA1AACwJQAAAAAAACYAAAAIAAAAAQAAAAAAAAA="/>
              </a:ext>
            </a:extLst>
          </p:cNvSpPr>
          <p:nvPr>
            <p:ph sz="half" idx="2"/>
          </p:nvPr>
        </p:nvSpPr>
        <p:spPr>
          <a:xfrm>
            <a:off x="4648200" y="1600200"/>
            <a:ext cx="4038600" cy="452628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DlIAKU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5F95CCC0-8EB2-C03A-FC2D-786F82630A2D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JUNcDQ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aEdnE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D1577EA-A4B0-4081-FEAD-52D439E30807}" type="slidenum">
              <a:t/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3"/>
          <p:cNvSpPr>
            <a:spLocks noGrp="1" noChangeArrowheads="1"/>
            <a:extLst>
              <a:ext uri="smNativeData">
                <pr:smNativeData xmlns:pr="smNativeData" val="SMDATA_13_YXa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H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cQkAAKobAABhDQAAEAAAACYAAAAIAAAAgQAAAAAAAAA="/>
              </a:ext>
            </a:extLst>
          </p:cNvSpPr>
          <p:nvPr>
            <p:ph idx="1"/>
          </p:nvPr>
        </p:nvSpPr>
        <p:spPr>
          <a:xfrm>
            <a:off x="45720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YXa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YQ0AAKobAACwJQAAAAAAACYAAAAIAAAAAQAAAAAAAAA="/>
              </a:ext>
            </a:extLst>
          </p:cNvSpPr>
          <p:nvPr>
            <p:ph sz="half" idx="2"/>
          </p:nvPr>
        </p:nvSpPr>
        <p:spPr>
          <a:xfrm>
            <a:off x="45720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5" name="SlideText2"/>
          <p:cNvSpPr>
            <a:spLocks noGrp="1" noChangeArrowheads="1"/>
            <a:extLst>
              <a:ext uri="smNativeData">
                <pr:smNativeData xmlns:pr="smNativeData" val="SMDATA_13_YXa5XBMAAAAlAAAAZAAAAA8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cQkAAHA1AABhDQAAAAAAACYAAAAIAAAAgQAAAAAAAAA="/>
              </a:ext>
            </a:extLst>
          </p:cNvSpPr>
          <p:nvPr>
            <p:ph idx="3"/>
          </p:nvPr>
        </p:nvSpPr>
        <p:spPr>
          <a:xfrm>
            <a:off x="4646930" y="1534795"/>
            <a:ext cx="4039870" cy="64008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</p:txBody>
      </p:sp>
      <p:sp>
        <p:nvSpPr>
          <p:cNvPr id="6" name="SlideText4"/>
          <p:cNvSpPr>
            <a:spLocks noGrp="1" noChangeArrowheads="1"/>
            <a:extLst>
              <a:ext uri="smNativeData">
                <pr:smNativeData xmlns:pr="smNativeData" val="SMDATA_13_YXa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CWHAAAYQ0AAHA1AACwJQAAAAAAACYAAAAIAAAAAQAAAAAAAAA="/>
              </a:ext>
            </a:extLst>
          </p:cNvSpPr>
          <p:nvPr>
            <p:ph sz="half" idx="4"/>
          </p:nvPr>
        </p:nvSpPr>
        <p:spPr>
          <a:xfrm>
            <a:off x="4646930" y="2174875"/>
            <a:ext cx="4039870" cy="3951605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6A03A914-5A87-565F-C9BB-AC0AE7F53FF9}" type="datetime1">
              <a:t/>
            </a:fld>
          </a:p>
        </p:txBody>
      </p:sp>
      <p:sp>
        <p:nvSpPr>
          <p:cNvPr id="8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9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MpDAw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477B0F09-47AA-2EF9-E4C3-B1AC418D12E4}" type="slidenum">
              <a:t/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/>
            <a:r>
              <a:t>Click to edit Master title style</a:t>
            </a:r>
          </a:p>
        </p:txBody>
      </p:sp>
      <p:sp>
        <p:nvSpPr>
          <p:cNvPr id="3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2998BAB3-FDC4-CD4C-8A20-0B19F46E7C5E}" type="datetime1">
              <a:t/>
            </a:fld>
          </a:p>
        </p:txBody>
      </p:sp>
      <p:sp>
        <p:nvSpPr>
          <p:cNvPr id="4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5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21814402-4CCC-D4B2-8239-BAE70A7774EF}" type="slidenum">
              <a:t/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EEADD0E-40F3-BF2B-BD52-B67E931C4BE3}" type="datetime1">
              <a:t/>
            </a:fld>
          </a:p>
        </p:txBody>
      </p:sp>
      <p:sp>
        <p:nvSpPr>
          <p:cNvPr id="3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4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6BDD47D5-9B86-88B1-C865-6DE4092B3E38}" type="slidenum">
              <a:t/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QAI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rgEAAFIVAADUCAAAEAAAACYAAAAIAAAAgQAAAAAAAAA="/>
              </a:ext>
            </a:extLst>
          </p:cNvSpPr>
          <p:nvPr>
            <p:ph type="title"/>
          </p:nvPr>
        </p:nvSpPr>
        <p:spPr>
          <a:xfrm>
            <a:off x="457200" y="273050"/>
            <a:ext cx="3008630" cy="116205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+FQAArgEAAHA1AACwJQAAEAAAACYAAAAIAAAAAQAAAAAAAAA="/>
              </a:ext>
            </a:extLst>
          </p:cNvSpPr>
          <p:nvPr>
            <p:ph idx="1"/>
          </p:nvPr>
        </p:nvSpPr>
        <p:spPr>
          <a:xfrm>
            <a:off x="3575050" y="273050"/>
            <a:ext cx="5111750" cy="5853430"/>
          </a:xfrm>
        </p:spPr>
        <p:txBody>
          <a:bodyPr/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YXa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MADEg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1AgAAFIVAACwJQAAAAAAACYAAAAIAAAAAQAAAAAAAAA="/>
              </a:ext>
            </a:extLst>
          </p:cNvSpPr>
          <p:nvPr>
            <p:ph sz="half" idx="2"/>
          </p:nvPr>
        </p:nvSpPr>
        <p:spPr>
          <a:xfrm>
            <a:off x="457200" y="1435100"/>
            <a:ext cx="3008630" cy="46913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Yc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3445B6D2-9CD9-1040-97FD-6A15F8B3613F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s1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Aa2k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66771B2-FCBB-3287-F5DF-0AD23F91035F}" type="slidenum">
              <a:t/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C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GEyVT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iB0AAMYsAAAEIQAAEAAAACYAAAAIAAAAgQAAAAAAAAA="/>
              </a:ext>
            </a:extLst>
          </p:cNvSpPr>
          <p:nvPr>
            <p:ph type="title"/>
          </p:nvPr>
        </p:nvSpPr>
        <p:spPr>
          <a:xfrm>
            <a:off x="1791970" y="4800600"/>
            <a:ext cx="5486400" cy="566420"/>
          </a:xfrm>
        </p:spPr>
        <p:txBody>
          <a:bodyPr vert="horz" wrap="square" lIns="91440" tIns="45720" rIns="91440" bIns="45720" numCol="1" spcCol="215900" anchor="b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2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9q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xgMAAMYsAAAWHQAAEAAAACYAAAAIAAAAAQAAAAAAAAA="/>
              </a:ext>
            </a:extLst>
          </p:cNvSpPr>
          <p:nvPr>
            <p:ph idx="1"/>
          </p:nvPr>
        </p:nvSpPr>
        <p:spPr>
          <a:xfrm>
            <a:off x="1791970" y="613410"/>
            <a:ext cx="5486400" cy="411480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4" name="SlideText1"/>
          <p:cNvSpPr>
            <a:spLocks noGrp="1" noChangeArrowheads="1"/>
            <a:extLst>
              <a:ext uri="smNativeData">
                <pr:smNativeData xmlns:pr="smNativeData" val="SMDATA_13_YXa5XBMAAAAlAAAAZAAAAA8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Nx2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GCwAABCEAAMYsAAD4JQAAAAAAACYAAAAIAAAAAQAAAAAAAAA="/>
              </a:ext>
            </a:extLst>
          </p:cNvSpPr>
          <p:nvPr>
            <p:ph sz="half" idx="2"/>
          </p:nvPr>
        </p:nvSpPr>
        <p:spPr>
          <a:xfrm>
            <a:off x="1791970" y="5367020"/>
            <a:ext cx="5486400" cy="805180"/>
          </a:xfrm>
        </p:spPr>
        <p:txBody>
          <a:bodyPr/>
          <a:lstStyle/>
          <a:p>
            <a:pPr/>
            <a:r>
              <a:t>Click to edit Master text styles</a:t>
            </a:r>
          </a:p>
        </p:txBody>
      </p:sp>
      <p:sp>
        <p:nvSpPr>
          <p:cNvPr id="5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P1EyH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AIAAAAAAAAA="/>
              </a:ext>
            </a:extLst>
          </p:cNvSpPr>
          <p:nvPr>
            <p:ph type="dt" sz="quarter" idx="10"/>
          </p:nvPr>
        </p:nvSpPr>
        <p:spPr/>
        <p:txBody>
          <a:bodyPr/>
          <a:lstStyle/>
          <a:p>
            <a:pPr/>
            <a:fld id="{11E04BB0-FEFC-B5BD-B258-08E80516445D}" type="datetime1">
              <a:t/>
            </a:fld>
          </a:p>
        </p:txBody>
      </p:sp>
      <p:sp>
        <p:nvSpPr>
          <p:cNvPr id="6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E1Kso8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AIAAAAAAAAA=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/>
            <a:r>
              <a:t/>
            </a:r>
          </a:p>
        </p:txBody>
      </p:sp>
      <p:sp>
        <p:nvSpPr>
          <p:cNvPr id="7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LGbB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AIAAAAAAAAA=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/>
            <a:fld id="{5FAFD2AB-E5B2-FA24-FC17-13719C590A46}" type="slidenum">
              <a:t/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 name="Default Design"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C9Tb2Y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sQEAAHA1AAC5CAAAEAAAACYAAAAIAAAA//////////8="/>
              </a:ext>
            </a:extLst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ctr">
            <a:prstTxWarp prst="textNoShape">
              <a:avLst/>
            </a:prstTxWarp>
          </a:bodyPr>
          <a:lstStyle/>
          <a:p>
            <a:pPr/>
            <a:r>
              <a:t>Click to edit Master title style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2AkAAHA1AACwJQAAEAAAACYAAAAIAAAA//////////8="/>
              </a:ext>
            </a:extLst>
          </p:cNvSpPr>
          <p:nvPr>
            <p:ph type="body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/>
          <a:p>
            <a:pPr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DateTime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DQAgAAayYAAPAPAABZKQAAEAAAACYAAAAIAAAA//////////8="/>
              </a:ext>
            </a:extLst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3A97D463-2DD7-C222-992F-DB779A616F8E}" type="datetime1">
              <a:t/>
            </a:fld>
          </a:p>
        </p:txBody>
      </p:sp>
      <p:sp>
        <p:nvSpPr>
          <p:cNvPr id="5" name="Foot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A4EwAAayYAAAglAABZKQAAEAAAACYAAAAIAAAA//////////8="/>
              </a:ext>
            </a:extLst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ct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r>
              <a:t/>
            </a:r>
          </a:p>
        </p:txBody>
      </p:sp>
      <p:sp>
        <p:nvSpPr>
          <p:cNvPr id="6" name="SlideNumberArea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AAAAAFAAAAAQAAAAAAAAAAAAAAAAAAAAAAAAAAAAAAAAAAAAAAAAAAAAAAAn9/fwAAAAADzMzMAMDA/wB/f38AAAAAAAAAAAAAAAAAAAAAAAAAAAAhAAAAGAAAABQAAABQKAAAayYAAHA1AABZKQAAEAAAACYAAAAIAAAA//////////8="/>
              </a:ext>
            </a:extLst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spcCol="215900" anchor="t">
            <a:prstTxWarp prst="textNoShape">
              <a:avLst/>
            </a:prstTxWarp>
          </a:bodyPr>
          <a:lstStyle>
            <a:lvl1pPr algn="r" defTabSz="449580">
              <a:tabLst/>
              <a:defRPr sz="1400">
                <a:solidFill>
                  <a:srgbClr val="000000"/>
                </a:solidFill>
                <a:latin typeface="Basic Sans" pitchFamily="1" charset="0"/>
                <a:ea typeface="Basic Roman" pitchFamily="1" charset="0"/>
                <a:cs typeface="Basic Roman" pitchFamily="1" charset="0"/>
              </a:defRPr>
            </a:lvl1pPr>
          </a:lstStyle>
          <a:p>
            <a:pPr/>
            <a:fld id="{1C1824C1-8FF1-4DD2-BFA0-79876AEE492C}" type="slidenum">
              <a:t/>
            </a:fld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marR="0" indent="0" algn="ctr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sz="4400" b="0" i="0" u="none" strike="noStrike" kern="1" spc="0" baseline="0">
          <a:solidFill>
            <a:schemeClr val="tx2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</p:titleStyle>
    <p:bodyStyle>
      <a:lvl1pPr marL="342900" marR="0" indent="-342900" algn="l" defTabSz="91440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Char char="•"/>
        <a:tabLst/>
        <a:defRPr sz="32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1pPr>
      <a:lvl2pPr marL="742950" marR="0" indent="-285750" algn="l" defTabSz="914400">
        <a:lnSpc>
          <a:spcPct val="100000"/>
        </a:lnSpc>
        <a:spcBef>
          <a:spcPts val="670"/>
        </a:spcBef>
        <a:spcAft>
          <a:spcPts val="0"/>
        </a:spcAft>
        <a:buClrTx/>
        <a:buSzTx/>
        <a:buFontTx/>
        <a:buChar char="–"/>
        <a:tabLst/>
        <a:defRPr sz="28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2pPr>
      <a:lvl3pPr marL="1143000" marR="0" indent="-228600" algn="l" defTabSz="914400">
        <a:lnSpc>
          <a:spcPct val="100000"/>
        </a:lnSpc>
        <a:spcBef>
          <a:spcPts val="575"/>
        </a:spcBef>
        <a:spcAft>
          <a:spcPts val="0"/>
        </a:spcAft>
        <a:buClrTx/>
        <a:buSzTx/>
        <a:buFontTx/>
        <a:buChar char="•"/>
        <a:tabLst/>
        <a:defRPr sz="24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3pPr>
      <a:lvl4pPr marL="16002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–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4pPr>
      <a:lvl5pPr marL="2057400" marR="0" indent="-228600" algn="l" defTabSz="914400">
        <a:lnSpc>
          <a:spcPct val="100000"/>
        </a:lnSpc>
        <a:spcBef>
          <a:spcPts val="480"/>
        </a:spcBef>
        <a:spcAft>
          <a:spcPts val="0"/>
        </a:spcAft>
        <a:buClrTx/>
        <a:buSzTx/>
        <a:buFontTx/>
        <a:buChar char="»"/>
        <a:tabLst/>
        <a:defRPr sz="2000" b="0" i="0" u="none" strike="noStrike" kern="1" spc="0" baseline="0">
          <a:solidFill>
            <a:schemeClr val="tx1"/>
          </a:solidFill>
          <a:effectLst/>
          <a:txBgFill val="auto"/>
          <a:latin typeface="Arial" pitchFamily="1" charset="0"/>
          <a:ea typeface="Arial" pitchFamily="1" charset="0"/>
          <a:cs typeface="Arial" pitchFamily="1" charset="0"/>
        </a:defRPr>
      </a:lvl5pPr>
    </p:bodyStyle>
  </p:txStyles>
</p:sldMaster>
</file>

<file path=ppt/slides/_rels/slide1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2.xml.rels><?xml version="1.0" encoding="UTF-8" standalone="yes" 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A2BAAAmgEAAAY0AAClCgAAEAAAACYAAAAIAAAAAYAAAAAAAAA="/>
              </a:ext>
            </a:extLst>
          </p:cNvSpPr>
          <p:nvPr>
            <p:ph type="ctrTitle"/>
          </p:nvPr>
        </p:nvSpPr>
        <p:spPr>
          <a:xfrm>
            <a:off x="684530" y="260350"/>
            <a:ext cx="7772400" cy="1470025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b="1">
                <a:latin typeface="Comic Sans MS" pitchFamily="1" charset="0"/>
                <a:ea typeface="Comic Sans MS" pitchFamily="1" charset="0"/>
                <a:cs typeface="Comic Sans MS" pitchFamily="1" charset="0"/>
              </a:rPr>
              <a:t>Number Pairs</a:t>
            </a:r>
            <a:endParaRPr b="1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sp>
        <p:nvSpPr>
          <p:cNvPr id="3" name="SlideSub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BvAgAAlQkAANI1AADXHgAAEAAAACYAAAAIAAAAAYAAAAAAAAA="/>
              </a:ext>
            </a:extLst>
          </p:cNvSpPr>
          <p:nvPr>
            <p:ph type="subTitle" idx="1"/>
          </p:nvPr>
        </p:nvSpPr>
        <p:spPr>
          <a:xfrm>
            <a:off x="395605" y="1557655"/>
            <a:ext cx="8353425" cy="3455670"/>
          </a:xfrm>
        </p:spPr>
        <p:txBody>
          <a:bodyPr/>
          <a:lstStyle>
            <a:lvl1pPr indent="0" algn="ctr">
              <a:buNone/>
            </a:lvl1pPr>
            <a:lvl2pPr indent="457200" algn="ctr">
              <a:buNone/>
            </a:lvl2pPr>
            <a:lvl3pPr indent="914400" algn="ctr">
              <a:buNone/>
            </a:lvl3pPr>
            <a:lvl4pPr indent="1371600" algn="ctr">
              <a:buNone/>
            </a:lvl4pPr>
            <a:lvl5pPr indent="1828800" algn="ctr">
              <a:buNone/>
            </a:lvl5pPr>
          </a:lstStyle>
          <a:p>
            <a:pPr algn="l">
              <a:spcBef>
                <a:spcPts val="0"/>
              </a:spcBef>
            </a:pPr>
            <a:r>
              <a:rPr sz="22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 and 47 have an interesting property…</a:t>
            </a:r>
            <a:endParaRPr sz="2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l">
              <a:defRPr sz="22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  <a:p>
            <a:pPr algn="l"/>
            <a:r>
              <a:rPr sz="22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2 + 47 = 49 and 2 х 47 = 94</a:t>
            </a:r>
            <a:endParaRPr sz="2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l">
              <a:defRPr sz="22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  <a:p>
            <a:pPr algn="l"/>
            <a:r>
              <a:rPr sz="22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The digits of the answers are the same but in reverse of each other.</a:t>
            </a:r>
            <a:endParaRPr sz="2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  <a:p>
            <a:pPr algn="l">
              <a:defRPr sz="2200">
                <a:latin typeface="Comic Sans MS" pitchFamily="1" charset="0"/>
                <a:ea typeface="Arial" pitchFamily="1" charset="0"/>
                <a:cs typeface="Arial" pitchFamily="1" charset="0"/>
              </a:defRPr>
            </a:pPr>
          </a:p>
          <a:p>
            <a:pPr algn="l"/>
            <a:r>
              <a:rPr sz="2200">
                <a:latin typeface="Comic Sans MS" pitchFamily="1" charset="0"/>
                <a:ea typeface="Comic Sans MS" pitchFamily="1" charset="0"/>
                <a:cs typeface="Comic Sans MS" pitchFamily="1" charset="0"/>
              </a:rPr>
              <a:t>Find some other numbers that satisfy this condition</a:t>
            </a:r>
            <a:endParaRPr sz="2200">
              <a:latin typeface="Comic Sans MS" pitchFamily="1" charset="0"/>
              <a:ea typeface="Comic Sans MS" pitchFamily="1" charset="0"/>
              <a:cs typeface="Comic Sans MS" pitchFamily="1" charset="0"/>
            </a:endParaRPr>
          </a:p>
        </p:txBody>
      </p:sp>
      <p:pic>
        <p:nvPicPr>
          <p:cNvPr id="4" name="Picture1"/>
          <p:cNvPicPr>
            <a:picLocks noChangeAspect="1"/>
            <a:extLst>
              <a:ext uri="smNativeData">
                <pr:smNativeData xmlns:pr="smNativeData" val="SMDATA_15_YXa5XBMAAAAlAAAAEQAAAC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AUAAAAAAAAAMDA/wAAAAAAZAAAADIAAAAAAAAAZAAAAAAAAAB/f38ACgAAAB8AAABUAAAAu+DjBf///wEAAAAAAAAAAAAAAAAAAAAAAAAAAAAAAAAAAAAAAAAAAAAAAAJ/f38AgICAA8zMzADAwP8Af39/AAAAAAAAAAAAAAAAAP///wAAAAAAIQAAABgAAAAUAAAAPisAAGEDAADrMgAAVQ8AABAAAAAmAAAACAAAAP//////////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7029450" y="549275"/>
            <a:ext cx="1247775" cy="19431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p="http://schemas.openxmlformats.org/presentationml/2006/main" xmlns:p14="http://schemas.microsoft.com/office/powerpoint/2010/main" xmlns:r="http://schemas.openxmlformats.org/officeDocument/2006/relationships" xmlns:a="http://schemas.openxmlformats.org/drawing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Title1"/>
          <p:cNvSpPr>
            <a:spLocks noGrp="1" noChangeArrowheads="1"/>
            <a:extLst>
              <a:ext uri="smNativeData">
                <pr:smNativeData xmlns:pr="smNativeData" val="SMDATA_13_YXa5XBMAAAAlAAAAZAAAAA0AAAAAkAAAAEgAAACQAAAASAAAAAAAAAAB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Dd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sQEAAHA1AAC5CAAAEAAAACYAAAAIAAAAAAAAAAAAAAA=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 algn="l">
              <a:spcBef>
                <a:spcPts val="0"/>
              </a:spcBef>
            </a:pPr>
            <a:r>
              <a:t>Solution</a:t>
            </a:r>
          </a:p>
        </p:txBody>
      </p:sp>
      <p:sp>
        <p:nvSpPr>
          <p:cNvPr id="3" name="SlideText1"/>
          <p:cNvSpPr>
            <a:spLocks noGrp="1" noChangeArrowheads="1"/>
            <a:extLst>
              <a:ext uri="smNativeData">
                <pr:smNativeData xmlns:pr="smNativeData" val="SMDATA_13_YXa5XBMAAAAlAAAAZAAAAA0AAAAAkAAAAEgAAACQAAAASAAAAAAAAAAAAAAAAAAAAAEAAABQAAAAAAAAAAAA4D8AAAAAAADgPwAAAAAAAOA/AAAAAAAA4D8AAAAAAADgPwAAAAAAAOA/AAAAAAAA4D8AAAAAAADgPwAAAAAAAOA/AAAAAAAA4D8CAAAAjAAAAAAAAAAAAAAAu+Dj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QAgAA2AkAAHA1AACwJQAAEAAAACYAAAAIAAAAAAAAAAAAAAA="/>
              </a:ext>
            </a:extLst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0"/>
              </a:spcBef>
              <a:buNone/>
            </a:pPr>
            <a:r>
              <a:t>3 and 24</a:t>
            </a:r>
          </a:p>
          <a:p>
            <a:pPr>
              <a:buNone/>
            </a:pPr>
            <a:r>
              <a:t>9 and 9</a:t>
            </a:r>
          </a:p>
        </p:txBody>
      </p:sp>
      <p:sp>
        <p:nvSpPr>
          <p:cNvPr id="4" name="Rectangle1"/>
          <p:cNvSpPr>
            <a:extLst>
              <a:ext uri="smNativeData">
                <pr:smNativeData xmlns:pr="smNativeData" val="SMDATA_13_YXa5XBMAAAAlAAAAZAAAAA0AAAAAkAAAAEgAAACQAAAASAAAAAAAAAABAAAAAAAAAAEAAABQAAAAAAAAAAAA4D8AAAAAAADgPwAAAAAAAOA/AAAAAAAA4D8AAAAAAADgPwAAAAAAAOA/AAAAAAAA4D8AAAAAAADgPwAAAAAAAOA/AAAAAAAA4D8CAAAAjAAAAAEAAAAAAAAAu+DjDP///wgAAAAAAAAAAAAAAAAAAAAAAAAAAAAAAAAAAAAAeAAAAAEAAABAAAAAAAAAAAAAAABaAAAAAAAAAAAAAAAAAAAAAAAAAAAAAAAAAAAAAAAAAAAAAAAAAAAAAAAAAAAAAAAAAAAAAAAAAAAAAAAAAAAAAAAAAAAAAAAAAAAAFAAAADwAAAABAAAAAAAAAAAAAAkPAAAAAQAAACMAAAAjAAAAIwAAAB4AAAAAAAAAZAAAAGQAAAAAAAAAZAAAAGQAAAAVAAAAYAAAAAAAAAAAAAAADwAAACADAAAAAAAAAAAAAAEAAACgMgAAVgcAAKr4//8BAAAAf39/AAEAAABkAAAAAAAAABQAAABAHwAAAAAAACYAAAAAAAAAwOD//wAAAAAmAAAAZAAAABYAAABMAAAAAAAAAAAAAAAEAAAAAAAAAAEAAACAgIAKAAAAACgAAAAoAAAAZAAAAGQAAAAAAAAAzMzMAAAAAABQAAAAUAAAAGQAAABkAAAAAAAAABcAAAAUAAAAAAAAAAAAAAD/fwAA/38AAAAAAAAJAAAABAAAAAQEAAAMAAAAEAAAAAAAAAAAAAAAAAAAAAAAAAAeAAAAaAAAAAAAAAAAAAAAAAAAAAAAAAAAAAAAECcAABAnAAAAAAAAAAAAAAAAAAAAAAAAAAAAAAAAAAAAAAAAAAAAABQAAAAAAAAAwMD/AAAAAABkAAAAMgAAAAAAAABkAAAAAAAAAH9/fwAKAAAAHwAAAFQAAAC74OMF////AQAAAAAAAAAAAAAAAAAAAAAAAAAAAAAAAAAAAAAAAAAAAAAAAn9/fwCAgIADzMzMAMDA/wB/f38AAAAAAAAAAAAAAAAAAAAAAAAAAAAhAAAAGAAAABQAAAD+AQAAdgoAAEUTAACpEAAAEAAAACYAAAAIAAAA//////////8="/>
              </a:ext>
            </a:extLst>
          </p:cNvSpPr>
          <p:nvPr/>
        </p:nvSpPr>
        <p:spPr>
          <a:xfrm>
            <a:off x="323850" y="1700530"/>
            <a:ext cx="2808605" cy="1007745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headEnd type="none"/>
            <a:tailEnd type="none"/>
          </a:ln>
          <a:effectLst/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535379"/>
      </a:accent3>
      <a:accent4>
        <a:srgbClr val="737359"/>
      </a:accent4>
      <a:accent5>
        <a:srgbClr val="939339"/>
      </a:accent5>
      <a:accent6>
        <a:srgbClr val="B3B319"/>
      </a:accent6>
      <a:hlink>
        <a:srgbClr val="009999"/>
      </a:hlink>
      <a:folHlink>
        <a:srgbClr val="99CC00"/>
      </a:folHlink>
    </a:clrScheme>
    <a:fontScheme name="Presentatio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 cap="flat" cmpd="sng" algn="ctr">
          <a:solidFill>
            <a:schemeClr val="tx1"/>
          </a:solidFill>
          <a:prstDash val="solid"/>
          <a:headEnd type="none"/>
          <a:tailEnd type="none"/>
        </a:ln>
      </a:spPr>
      <a:bodyPr>
        <a:prstTxWarp prst="textNoShape">
          <a:avLst/>
        </a:prstTxWarp>
        <a:noAutofit/>
      </a:bodyPr>
      <a:lstStyle>
        <a:defPPr>
          <a:defRPr/>
        </a:defPPr>
      </a:lstStyle>
      <a:style>
        <a:lnRef idx="0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6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7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8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9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0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1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12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535379"/>
        </a:accent3>
        <a:accent4>
          <a:srgbClr val="737359"/>
        </a:accent4>
        <a:accent5>
          <a:srgbClr val="939339"/>
        </a:accent5>
        <a:accent6>
          <a:srgbClr val="B3B31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Number Pairs</dc:title>
  <dc:subject/>
  <dc:creator>OEM Preinstalled User</dc:creator>
  <cp:keywords/>
  <dc:description/>
  <cp:lastModifiedBy>apc</cp:lastModifiedBy>
  <cp:revision>0</cp:revision>
  <dcterms:created xsi:type="dcterms:W3CDTF">2019-04-19T06:18:46Z</dcterms:created>
  <dcterms:modified xsi:type="dcterms:W3CDTF">2019-04-19T06:18:57Z</dcterms:modified>
</cp:coreProperties>
</file>